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739"/>
  </p:normalViewPr>
  <p:slideViewPr>
    <p:cSldViewPr snapToGrid="0" snapToObjects="1">
      <p:cViewPr varScale="1">
        <p:scale>
          <a:sx n="104" d="100"/>
          <a:sy n="104" d="100"/>
        </p:scale>
        <p:origin x="232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8DB6CA-BB2B-584F-BC0F-C21620F4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DBD425-91EE-6F43-ACAA-BE4B645A1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AF6CE4-C4F1-D641-ABEA-7BB4D9FB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A8BD7F-65CD-9341-AED1-95671B71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3FD68F-BCE1-1D4A-B2B7-6EFE23A1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09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103A41-FCD9-824A-A322-C112C3186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769B18-7729-4A49-A34B-91567F8FD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3EEA2F-344D-8B48-95E2-7B48C22C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21FE5D-C779-574A-A36A-96498DAD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1A9C08-BA12-814F-B63C-644FF285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02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2ADB085-4BC8-8040-BD70-140BF31535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7A57D6-C042-3448-A783-636CFA92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A8F8DE-0A9B-1D41-8B2D-31581C12F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52A295-D447-D041-AF47-50441F7F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0F328B-A765-8F42-9F7D-36AB2EBB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42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B50C5A-0BC8-4548-BEDA-D103508F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D46A9E-9161-B24F-A1DA-557ACDD70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7247F1-E467-F440-9C5E-D6ABB932E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10991B-6744-E44F-8BED-786E118D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128E74-7C71-EB4D-A49C-4087D21B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85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C4885-64CC-B440-BFC4-6742F2C94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80DB06-8B42-2847-B339-AFDA0B65E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A9C6DF-6247-C04E-8B4C-52498A610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654BA1-C524-E84C-BC12-0370AA01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C112AE-49FA-2247-8CCC-6569ED7B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71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33716F-50CB-654B-B817-AAAA126EF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81EA4B-B8BC-3243-ABDF-DF8C42915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6F7BE6-DBBF-AE4E-9270-515E8C1FE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87D528-550A-1A46-8357-77D2517B1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AC0F20-88DE-BB41-A9D1-5254599F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AD1F59-1102-314A-A1AF-762C807F8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95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9F1041-1931-5949-BBB8-8FAA0CE0A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D37369-CE3B-384E-B05D-E1F97C39A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EFBB25-7B15-9840-A2C6-BDE6393FE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D82F282-C8EF-7B4D-883E-AB9CB56AB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528974-1395-CE45-A887-A05536893A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0FEE843-37B1-1548-B03D-581BB6D9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9736D1A-D417-344E-8206-1913D08D3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F131B-C5E2-3F45-A45C-50E0BACA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6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05964-AAAD-CA48-B641-77FE3B331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7810841-9B95-FD47-937E-96C569E08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B5F0DB-1F9F-DC41-A8E8-7A891311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2CC87B-D645-EF49-9FA4-31BC7E85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68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0B01477-23D6-3A41-A9EC-00DD18C91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498EC33-F2DB-9B4C-8446-ECE54090E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5BEB3A-AF11-844F-9637-06A0B4D6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73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99F31-FC44-834E-B07C-F8DCB24F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1DF652-0F00-6340-85AE-7184C9167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9D295F-A305-C54A-A05E-FB1C25CC5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284F01-EBAC-294A-8059-9848A045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2CF3D2-3B47-304F-A3AA-ABF4DC957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FE3F63-873A-A942-904E-7BD3DFCC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20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FE094-D795-6446-823C-A262F3DEF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93DEDA-020B-6041-95E8-E0462EEB5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EE2ED5-B818-DF47-B168-9E7EE3E0D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D4A254-B36B-E948-8813-98468F30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A34E33-AB1B-1C4C-BEC4-136A2813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72DB4D-33DE-AF4A-9618-8A7F4CF6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47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D5F6E-E0D7-AE4A-AAC1-E35EAE0B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FD8AEB-61B0-0246-90B5-2229F6135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C5D2C2-E518-7D45-83E2-6D7474404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9918-CF3E-054E-B5AA-058942D255F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F42C91-7D00-9F48-A1AA-C22926E54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65F324-E38E-0148-BB64-46111BBBDC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D50BB-C765-9B4E-B249-946C9870A9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49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FFBBE4-A632-3E4C-B381-1AB158BB3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EA880D-45D7-C64B-859C-DD90482E87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object 2">
            <a:extLst>
              <a:ext uri="{FF2B5EF4-FFF2-40B4-BE49-F238E27FC236}">
                <a16:creationId xmlns:a16="http://schemas.microsoft.com/office/drawing/2014/main" id="{1A1DF4E2-2D35-814F-81FA-AE885D62D26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623749" y="-2710250"/>
            <a:ext cx="6858001" cy="1227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7138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</cp:revision>
  <dcterms:created xsi:type="dcterms:W3CDTF">2025-08-04T11:04:26Z</dcterms:created>
  <dcterms:modified xsi:type="dcterms:W3CDTF">2025-08-04T11:07:10Z</dcterms:modified>
</cp:coreProperties>
</file>